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 autoAdjust="0"/>
    <p:restoredTop sz="94632" autoAdjust="0"/>
  </p:normalViewPr>
  <p:slideViewPr>
    <p:cSldViewPr>
      <p:cViewPr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05832-5BD8-444B-B267-52E3740F7B00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E155F-148A-4CF0-B813-AE09B8DB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31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E155F-148A-4CF0-B813-AE09B8DB73F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E155F-148A-4CF0-B813-AE09B8DB73F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E155F-148A-4CF0-B813-AE09B8DB73F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C374-6B90-49E2-AF2E-66525747A135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799DC8-3855-4269-8F14-E4F9DB04D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C374-6B90-49E2-AF2E-66525747A135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99DC8-3855-4269-8F14-E4F9DB04D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1799DC8-3855-4269-8F14-E4F9DB04D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C374-6B90-49E2-AF2E-66525747A135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C374-6B90-49E2-AF2E-66525747A135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1799DC8-3855-4269-8F14-E4F9DB04D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C374-6B90-49E2-AF2E-66525747A135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799DC8-3855-4269-8F14-E4F9DB04D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FCBC374-6B90-49E2-AF2E-66525747A135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99DC8-3855-4269-8F14-E4F9DB04D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C374-6B90-49E2-AF2E-66525747A135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1799DC8-3855-4269-8F14-E4F9DB04D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C374-6B90-49E2-AF2E-66525747A135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1799DC8-3855-4269-8F14-E4F9DB04D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C374-6B90-49E2-AF2E-66525747A135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799DC8-3855-4269-8F14-E4F9DB04D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799DC8-3855-4269-8F14-E4F9DB04D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C374-6B90-49E2-AF2E-66525747A135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1799DC8-3855-4269-8F14-E4F9DB04D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FCBC374-6B90-49E2-AF2E-66525747A135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FCBC374-6B90-49E2-AF2E-66525747A135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799DC8-3855-4269-8F14-E4F9DB04D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wipe dir="d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Footlight MT Light" pitchFamily="18" charset="0"/>
              </a:rPr>
              <a:t>Sarah DesMarais, Kelsey Pereira and Courtney Silva</a:t>
            </a:r>
            <a:endParaRPr lang="en-US" sz="2800" dirty="0">
              <a:latin typeface="Footlight MT Light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Algerian" pitchFamily="82" charset="0"/>
              </a:rPr>
              <a:t>Column Charts </a:t>
            </a:r>
            <a:endParaRPr lang="en-US" sz="54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28680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To Create Your  Column Chart: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029200" y="1527048"/>
            <a:ext cx="3776472" cy="45720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Footlight MT Light" pitchFamily="18" charset="0"/>
              </a:rPr>
              <a:t>Highlight the cells containing the data you </a:t>
            </a:r>
            <a:r>
              <a:rPr lang="en-US" sz="2400" dirty="0" smtClean="0">
                <a:latin typeface="Footlight MT Light" pitchFamily="18" charset="0"/>
              </a:rPr>
              <a:t>want.</a:t>
            </a:r>
          </a:p>
          <a:p>
            <a:r>
              <a:rPr lang="en-US" sz="2400" dirty="0" smtClean="0">
                <a:latin typeface="Footlight MT Light" pitchFamily="18" charset="0"/>
              </a:rPr>
              <a:t>Choose </a:t>
            </a:r>
            <a:r>
              <a:rPr lang="en-US" sz="2400" dirty="0">
                <a:latin typeface="Footlight MT Light" pitchFamily="18" charset="0"/>
              </a:rPr>
              <a:t>the chart type from the column </a:t>
            </a:r>
            <a:r>
              <a:rPr lang="en-US" sz="2400" dirty="0" smtClean="0">
                <a:latin typeface="Footlight MT Light" pitchFamily="18" charset="0"/>
              </a:rPr>
              <a:t>drop-down menu.</a:t>
            </a:r>
          </a:p>
          <a:p>
            <a:r>
              <a:rPr lang="en-US" sz="2400" dirty="0" smtClean="0">
                <a:latin typeface="Footlight MT Light" pitchFamily="18" charset="0"/>
              </a:rPr>
              <a:t>Your data will automatically be converted into the chart type you have selected.</a:t>
            </a:r>
          </a:p>
          <a:p>
            <a:pPr lvl="8"/>
            <a:endParaRPr lang="en-US" sz="900" dirty="0" smtClean="0"/>
          </a:p>
          <a:p>
            <a:pPr lvl="7"/>
            <a:endParaRPr lang="en-US" sz="1100" dirty="0" smtClean="0"/>
          </a:p>
          <a:p>
            <a:pPr lvl="8">
              <a:buNone/>
            </a:pPr>
            <a:endParaRPr lang="en-US" sz="9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</p:txBody>
      </p:sp>
      <p:pic>
        <p:nvPicPr>
          <p:cNvPr id="5" name="Picture 4" descr="column chart project snip 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752600"/>
            <a:ext cx="4800600" cy="391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03582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Modifying Your Column Chart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3432048" cy="4572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100" dirty="0" smtClean="0">
                <a:latin typeface="Footlight MT Light" pitchFamily="18" charset="0"/>
              </a:rPr>
              <a:t>You can :</a:t>
            </a:r>
          </a:p>
          <a:p>
            <a:r>
              <a:rPr lang="en-US" sz="3100" dirty="0" smtClean="0">
                <a:latin typeface="Footlight MT Light" pitchFamily="18" charset="0"/>
              </a:rPr>
              <a:t>Move your chart by clicking and dragging it to the desired position or move your chart to a new sheet by hitting the Move Chart button and then selecting New Sheet.</a:t>
            </a:r>
          </a:p>
          <a:p>
            <a:r>
              <a:rPr lang="en-US" sz="3100" dirty="0" smtClean="0">
                <a:latin typeface="Footlight MT Light" pitchFamily="18" charset="0"/>
              </a:rPr>
              <a:t>Apply a different style to the chart by selecting a style from the Chart Styles section.</a:t>
            </a:r>
          </a:p>
          <a:p>
            <a:r>
              <a:rPr lang="en-US" sz="3100" dirty="0" smtClean="0">
                <a:latin typeface="Footlight MT Light" pitchFamily="18" charset="0"/>
              </a:rPr>
              <a:t>Modify the layout by selecting a layout in the Chart Layout section.</a:t>
            </a:r>
          </a:p>
          <a:p>
            <a:endParaRPr lang="en-US" dirty="0"/>
          </a:p>
        </p:txBody>
      </p:sp>
      <p:pic>
        <p:nvPicPr>
          <p:cNvPr id="5" name="Picture 4" descr="column chart project snip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73626" y="1828801"/>
            <a:ext cx="5241773" cy="39624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lgerian" pitchFamily="82" charset="0"/>
              </a:rPr>
              <a:t>What is the purpose of column charts?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9006" y="1447800"/>
            <a:ext cx="3736848" cy="4651248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>
                <a:latin typeface="Footlight MT Light" pitchFamily="18" charset="0"/>
              </a:rPr>
              <a:t>Column charts are used to compare data in an organized and visually attractive way.</a:t>
            </a:r>
          </a:p>
          <a:p>
            <a:r>
              <a:rPr lang="en-US" sz="2200" dirty="0" smtClean="0">
                <a:latin typeface="Footlight MT Light" pitchFamily="18" charset="0"/>
              </a:rPr>
              <a:t>Each set of data is color-coded, so you can distinguish one from the other while comparing them, and the height of the columns are compatible with the data; both of which make displaying the data easier to create and understand.</a:t>
            </a:r>
          </a:p>
          <a:p>
            <a:endParaRPr lang="en-US" sz="2200" dirty="0" smtClean="0">
              <a:latin typeface="Footlight MT Light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399" y="1828800"/>
            <a:ext cx="4962793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44225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115</TotalTime>
  <Words>188</Words>
  <Application>Microsoft Office PowerPoint</Application>
  <PresentationFormat>On-screen Show (4:3)</PresentationFormat>
  <Paragraphs>27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Column Charts </vt:lpstr>
      <vt:lpstr>To Create Your  Column Chart:</vt:lpstr>
      <vt:lpstr>Modifying Your Column Chart</vt:lpstr>
      <vt:lpstr>What is the purpose of column charts?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Column Charts</dc:title>
  <dc:creator>User</dc:creator>
  <cp:lastModifiedBy>User</cp:lastModifiedBy>
  <cp:revision>14</cp:revision>
  <dcterms:created xsi:type="dcterms:W3CDTF">2013-03-01T18:15:29Z</dcterms:created>
  <dcterms:modified xsi:type="dcterms:W3CDTF">2013-03-05T14:05:33Z</dcterms:modified>
</cp:coreProperties>
</file>